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72" r:id="rId15"/>
    <p:sldId id="273" r:id="rId16"/>
    <p:sldId id="267" r:id="rId17"/>
    <p:sldId id="274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002B92-6598-4B81-A7A2-DA459EC50248}" type="datetimeFigureOut">
              <a:rPr lang="ar-IQ" smtClean="0"/>
              <a:t>05/08/1446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E4735F-7876-44E9-8276-9290A148A2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969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4735F-7876-44E9-8276-9290A148A2A9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29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93BB-C651-45E6-9D8C-E72E13A9BDD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General anesthesia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Dr.Alaa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A. Ibrahim 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95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438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Circulation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867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Veterinarians 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often do not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measure pressure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but must depend on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: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Pulse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rate or bleeding at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surgical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site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Compressing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 exposed mucous membrane (such as conjunctiva, oral mucosa , or tongue) to give some indication about circulatory status of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patient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Pallor  M.M. as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 result of hemorrhage or shock and cyanotic as a result of hypoxia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05840"/>
            <a:ext cx="19812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4191000"/>
            <a:ext cx="3317033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Circulation 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During stages I and II, the pulse is strong and accelerated.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Arrhythmias sometimes occur during stage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II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Regular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pulse rate and usually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slightly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accelerate in stage III</a:t>
            </a:r>
          </a:p>
          <a:p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291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4384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Ocular signs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These include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eyeball position and movement,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photo motor reflexes and pupillary size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lacrimation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and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palpebral,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corneal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and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conjunctival reflexes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Eyeballs are generally turned downward in dogs, cats , and pigs with light and medium surgical anesthesia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eyelids are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usually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closed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The pupils are dilated during stage II but thereafter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constrict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Reflex constriction of the pupil on exposure to light stimuli (photo motor reflex) is lost on transition from light to medium surgical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anesthesia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03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7262" r="4689" b="46365"/>
          <a:stretch/>
        </p:blipFill>
        <p:spPr bwMode="auto">
          <a:xfrm>
            <a:off x="685800" y="533400"/>
            <a:ext cx="7899399" cy="55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Ocular signs </a:t>
            </a:r>
            <a:endParaRPr lang="ar-IQ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Eyeball movement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especially valuable in horses, in which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nystagmus occurs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with the onset of stage II and continues through light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surgical anesthesia</a:t>
            </a:r>
            <a:r>
              <a:rPr lang="en-US" dirty="0" smtClean="0"/>
              <a:t>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horses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lacrimation is a consistent sign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of light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surgical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Because the eyes may also be open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deep anesthesia in horse ,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cornea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subject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to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adverse effects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drying and  ointment  should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be applied to the eyes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has been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induced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Palpebral reflex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(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blink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induced by touching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eyelids) lost 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medium surgical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anesthesia</a:t>
            </a:r>
          </a:p>
          <a:p>
            <a:r>
              <a:rPr lang="en-US" sz="2400" b="1" dirty="0">
                <a:latin typeface="Andalus" pitchFamily="18" charset="-78"/>
                <a:cs typeface="Andalus" pitchFamily="18" charset="-78"/>
              </a:rPr>
              <a:t>Corneal reflex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(Blinking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induced by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gently touching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cornea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) usually lost shortly after the palpebral reflex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horses,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corneal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reflex persists into deeper anesthesia.</a:t>
            </a:r>
            <a:endParaRPr lang="ar-IQ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375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Pharyngeal and Upper-Airway Reflexes</a:t>
            </a:r>
            <a:endParaRPr lang="ar-IQ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Suppression of these reflexes is of particular importance for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endotracheal intubation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and for induction of anesthesia in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animals, such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as ruminants, with full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stomachs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Coughing and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laryngeal reflexes  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response to intubation are lost in light surgical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anesthesia, but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may persist into medium anesthesia in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cats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Swallowing 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and vomiting reflexes disappear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light plane of anesthesia  but persists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into medium anesthesia in cats.</a:t>
            </a:r>
            <a:endParaRPr lang="ar-IQ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265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Other signs of anesthesia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limb muscles are relaxed in light anesthesia,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whereas abdominal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muscles are not well relaxed until anesthesia 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deep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dog stage III, passive opening of the mouth may elicit yawning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Resistance to opening the mouth fully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(jaw tone )is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lost in medium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dogs and cats , 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digital (pedal)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reflex lost in medium plane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Head shaking in response to ear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pinching is lost in surgical anesthesia stage in cats , rabbits , and pigs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83024"/>
            <a:ext cx="2552700" cy="224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1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Other signs of anesthesia </a:t>
            </a:r>
            <a:endParaRPr lang="ar-IQ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287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sphincter 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horses is  tight in stage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II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but in deep surgical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anesthesia it may gape to such an extent that feces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can be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observed in the anal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canal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Horse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anal sphincter gradually loses ability to contract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response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to mechanical stimulation in medium to deep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surgical anesthesia.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In dogs and cats ,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digital (pedal) reflex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(limb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flexed in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response to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painful stimulation of the digits or interdigital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region) is lost in medium surgical anesthesia,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Vent reflex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 bird (anal reflex) remains until a deeper plane of anesthesia</a:t>
            </a:r>
            <a:endParaRPr lang="ar-IQ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67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ndalus" pitchFamily="18" charset="-78"/>
                <a:cs typeface="Andalus" pitchFamily="18" charset="-78"/>
              </a:rPr>
              <a:t>Physical Signs of Anesthetic Depth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19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Spontaneous movement is a reliable sign 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light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level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of 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with most anesthetics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Reflex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movement in response to surgical stimulation is a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reliable sign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a light level of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Sudden increase in heart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respiratory rate in response to surgical stimulation, 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reliable sign of a light level of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Mandibular muscle tone should be lots, some, and none in light, medium, and deep levels of anesthesia, respectively,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A change to an abdominal (diaphragm)-first breathing pattern signals a deeper level of anesthesia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18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presence of a palpebral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reflex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a reliable indicator of a light level of anesthesia. The absence of it suggests a medium or deep level.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Presence of pupillary light reflex (constriction 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reponse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to light) and dazzle reflex( blink in response to bright light ) light to medium level of anesthesia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Eyeball central (pupil medium size ) in light level and ventromedial in medium level and again central in deep level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Presence of gag reflex and swallowing is signs of light level 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7761"/>
            <a:ext cx="3276743" cy="21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3975401"/>
            <a:ext cx="3329287" cy="221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22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ndalus" pitchFamily="18" charset="-78"/>
                <a:cs typeface="Andalus" pitchFamily="18" charset="-78"/>
              </a:rPr>
              <a:t>Anesthesia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Greek term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meaning "insensibility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,“)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used to describe the loss of sensation to the entire or any part of the body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Anesthetics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are Drugs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that depress the activity of nervous tissue locally, regionally, or within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CNS.</a:t>
            </a: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>
                <a:latin typeface="Andalus" pitchFamily="18" charset="-78"/>
                <a:cs typeface="Andalus" pitchFamily="18" charset="-78"/>
              </a:rPr>
              <a:t>General anesthesia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 defined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as complete unconsciousness,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insensitivity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to pain, muscle relaxation,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Surgical anesthesia: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state/plane of general anesthesia that provides unconsciousness, muscular relaxation, and analgesia sufficient for painless surgery</a:t>
            </a:r>
            <a:r>
              <a:rPr lang="en-US" sz="2400" dirty="0"/>
              <a:t>.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5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Reasons for Administering Anesthesia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Alleviate pain and induce muscle relaxation, essential for safe surgery.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Control of animal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Safe transportation of wild and exotic animals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Diagnostic and therapeutic procedures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Euthanasia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Human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slaughter of human food animals </a:t>
            </a:r>
          </a:p>
        </p:txBody>
      </p:sp>
    </p:spTree>
    <p:extLst>
      <p:ext uri="{BB962C8B-B14F-4D97-AF65-F5344CB8AC3E}">
        <p14:creationId xmlns:p14="http://schemas.microsoft.com/office/powerpoint/2010/main" val="38858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Stages of general anesthesia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562600"/>
          </a:xfrm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Stage of voluntary movement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Start from administration of anesthetic to loss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consciousness and Some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analgesia may be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present in this stage ,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Nervous animals are bound to resist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restraint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Excited animals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may struggle violently and voluntarily hold their breath for short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periods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Strong and rapid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heartbeat and pupillary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dilation due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to Epinephrine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release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Salivation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urination , and defecation are frequent in some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species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13" y="5029201"/>
            <a:ext cx="311285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Stage II(stage of delirium or involuntary movement )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Animal loss all voluntary control as the CNS become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depressed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This stage starts  from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loss of consciousness to the onset of a regular pattern of breathing 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Patients 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react to external stimuli by violent reflex struggling, breath holding, tachypnea, and hyperventilation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>
                <a:latin typeface="Andalus" pitchFamily="18" charset="-78"/>
                <a:cs typeface="Andalus" pitchFamily="18" charset="-78"/>
              </a:rPr>
              <a:t>Fast and strong heartbeat , cardiac arrhythmia , widely dilated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pupil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Nystagmus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commonly occur 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horses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/>
            <a:r>
              <a:rPr lang="en-US" sz="2400" dirty="0">
                <a:latin typeface="Andalus" pitchFamily="18" charset="-78"/>
                <a:cs typeface="Andalus" pitchFamily="18" charset="-78"/>
              </a:rPr>
              <a:t>Animals may whine, cry, bellow, or neigh,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</a:t>
            </a:r>
          </a:p>
          <a:p>
            <a:pPr lvl="0"/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0"/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/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46098"/>
            <a:ext cx="2209800" cy="275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Stage II(stage of delirium or involuntary movement )</a:t>
            </a:r>
            <a:endParaRPr lang="ar-IQ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036637"/>
            <a:ext cx="8610600" cy="4906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Excessive salivation in ruminants and cats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Vomiting  in dogs, cats , and goats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larynx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cats and pigs is very sensitive at this stage, and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stimulation may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cause laryngeal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spasms.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Jaw tone is still present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and attempts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at endotracheal intubation are met with struggling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may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initiate vomition in dogs and cats and active regurgitation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ruminants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Because of the exaggerated reflex responses during this stage, stimulation of any kind should be avoided</a:t>
            </a:r>
          </a:p>
          <a:p>
            <a:endParaRPr lang="ar-IQ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41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Stage III (stage of surgical anesthesia )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This stage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characterized by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unconsciousness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with progressive depression 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reflexes.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Muscular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relaxation develops, and ventilation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becomes slow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and regular. Vomiting and swallowing reflexes are lost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This stage can be divided into 3 planes :-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Light anesthesia </a:t>
            </a:r>
            <a:r>
              <a:rPr lang="en-US" sz="2400" dirty="0"/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persists until eyeball movement stop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Medium 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stable respiration and pulse rate, absent of the following reflexes  laryngeal reflex  , palpebral reflex, corneal reflex, and adequate muscle relaxation and analgesia for most surgical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procedures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Deep anesthesia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decrease intercostal muscle function,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profound muscle relaxation, diaphragmatic breathing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centered and dilated pupil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7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Stage IV (overdosage)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CNS is extremity depressed and respiration is cease. The heart is beat for short time and blood pressure is at the  shock level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Capillary refill time is markedly delayed , and pupils are widely dilated .Anal and bladder sphincters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relax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Death quickly occur unless immediate resuscitative steps are taken.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4" y="4459390"/>
            <a:ext cx="3696586" cy="217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og Has Dilated Pupils: What To 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83708"/>
            <a:ext cx="3255014" cy="2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5240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Signs of anesthesia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Respiration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Increased in stage I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Irregular and breath holding in stage II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Breathing regular and abdominal  in stage III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stage IV Completely abdominal and diaphragmatic contract cause abdominal bulge and thoracic collapse in inspiration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during expiration, the reverse occurs.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In dogs, oral and cervical movements (tracheal tugging) may be observed during this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stage IV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80" y="228600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Why Is My Dog Gasping &amp; Honking? It Could Be a Reverse Sneeze! - The  Dogington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44" y="493221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1350</Words>
  <Application>Microsoft Office PowerPoint</Application>
  <PresentationFormat>عرض على الشاشة (3:4)‏</PresentationFormat>
  <Paragraphs>119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General anesthesia </vt:lpstr>
      <vt:lpstr>عرض تقديمي في PowerPoint</vt:lpstr>
      <vt:lpstr>Reasons for Administering Anesthesia </vt:lpstr>
      <vt:lpstr>Stages of general anesthesia </vt:lpstr>
      <vt:lpstr>Stage II(stage of delirium or involuntary movement )</vt:lpstr>
      <vt:lpstr>Stage II(stage of delirium or involuntary movement )</vt:lpstr>
      <vt:lpstr>Stage III (stage of surgical anesthesia )</vt:lpstr>
      <vt:lpstr>Stage IV (overdosage)</vt:lpstr>
      <vt:lpstr>Signs of anesthesia  </vt:lpstr>
      <vt:lpstr>Circulation   </vt:lpstr>
      <vt:lpstr>Circulation </vt:lpstr>
      <vt:lpstr>Ocular signs </vt:lpstr>
      <vt:lpstr>عرض تقديمي في PowerPoint</vt:lpstr>
      <vt:lpstr>Ocular signs </vt:lpstr>
      <vt:lpstr>Pharyngeal and Upper-Airway Reflexes</vt:lpstr>
      <vt:lpstr>Other signs of anesthesia </vt:lpstr>
      <vt:lpstr>Other signs of anesthesia </vt:lpstr>
      <vt:lpstr>Physical Signs of Anesthetic Depth</vt:lpstr>
      <vt:lpstr>The presence of a palpebral reflex is a reliable indicator of a light level of anesthesia. The absence of it suggests a medium or deep level. 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memo</dc:creator>
  <cp:lastModifiedBy>Maher</cp:lastModifiedBy>
  <cp:revision>45</cp:revision>
  <dcterms:created xsi:type="dcterms:W3CDTF">2023-03-18T17:45:51Z</dcterms:created>
  <dcterms:modified xsi:type="dcterms:W3CDTF">2025-02-03T03:52:46Z</dcterms:modified>
</cp:coreProperties>
</file>